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66" r:id="rId18"/>
    <p:sldId id="267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15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4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743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69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8421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800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677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65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31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42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86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47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11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9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45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9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883E8-66E2-4F1E-8FC7-CF4609827DDA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3FFE066-D045-4454-9237-7459A6FE2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33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915062"/>
            <a:ext cx="8915399" cy="43256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 ОБЪЕКТ </a:t>
            </a:r>
            <a:b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ПСИХОЛОГИИ УПРАВЛЕНИЯ. </a:t>
            </a:r>
            <a:b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КАК ПРОЦЕСС.</a:t>
            </a:r>
            <a:b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СУБЪЕКТ </a:t>
            </a: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</a:t>
            </a:r>
            <a:b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ПРИНЯТИЯ УПРАВЛЕНЧЕСКОГО РЕШЕНИЯ</a:t>
            </a:r>
            <a:b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8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3224" y="0"/>
            <a:ext cx="1050877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является направлением психологической науки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изучает психику человека, даёт психическую характеристику его управленческой деятельности и анализирует качества необходимые для её успешного осуществления.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в качестве предмета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изучения имеет дело с человеком, его психикой и особенностями деятельности.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изучения психологи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чрезвычайно разнообразен. Можно выделить следующие его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составляющие: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Предметом психологии управления являются психологические особенности руководителя и исполнителей. Качества руководителей, психологическая характеристика управленческой деятельности не изучаются в других отраслях психологии, а составляют предмет только психологии управления.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Эффективность деятельности человека обуславливается не только степенью его профессиональной подготовки, но и психологическим состоянием, в котором находится человек в данный момент. Поэтому изучение различных факторов, оказывающих благоприятное или отрицательное влияние на психическое состояние человека, имеет большое значение для повышения эффективности его работы.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Психология управления изучает особенности информации, существующей между руководителями и исполнителями, раскрывает психологические особенности этой информации.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Психология управления изучает взаимоотношения между руководителем и исполнителем, взаимоотношения между членами руководимого коллектива.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Изучая особенности психики человека в управленческой деятельности, психология управления даёт рекомендации по использованию этих факторов в управлении. Эта особенность характеризует её как прикладную науку.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управленческих кадров, способных эффективно осуществлять деятельность в условиях рыночной экономики, являющееся актуальной проблемой для современной России, невозможно без активизации научных исследований в области психологии управления. </a:t>
            </a:r>
          </a:p>
          <a:p>
            <a:pPr algn="just"/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926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2280" y="0"/>
            <a:ext cx="1054972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КАК СУБЪЕКТ УПРАВЛЕНИЯ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социально-экономические процессы предопределили появление людей, профессионально занимающихся предпринимательской и управленческой деятельностью в системе рыночной экономики. В этой роли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выступают менеджер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ы, которые должны понимать природу управленческих процессов, уметь распределять ответственность по уровням управления,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экономику и маркетинг, информационную технологию, уметь планировать и прогнозировать развитие своей фирмы.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важно быть специалистом по работе с людьми, строить взаимоотношения с подчиненными, между фирмой и клиентами, с другими фирмами, быть способным принимать решения в сложных, изменяющихся ситуациях, ясно и доходчиво излагать свои мысли.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обязательно должен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о своих индивидуальных возможностях, постоянно стремиться расширять их границы, адекватно оценивать себя и свое поведение, быть способным к личностному росту и к рефлексии  анализу собственного психического состояния. Кроме того, он должен обладать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способностью к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иновациям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конструктивному мышлению, созданию оригинальных проектов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уметь обучать и развивать необходимые способности у подчиненных, формировать и развивать эффективные рабочие группы, создавать в них определенный психологический климат. Поэтому менеджер должен обладать соответствующими психологическими знаниями, которые являются неотъемлемой частью общей культуры человека. Она включает в себя четыре основополагающих элемента: познание себя; познание другого человека; умение общаться с другими и регулировать свое поведение в определенной ситуации.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заметными психологическими особенностями бизнесменов являются их неуемная энергия, настойчивость, нетерпеливость, стремление к кипучей деятельности. Замечено, что предприниматели свои мысли выражают короче, говорят быстрее, чем государственные управленцы. Они весьма редко бывают робкими и застенчивыми людьми, отличаются повышенной изобретательностью и раздражительностью, нацелены на решение своих проблем, на успех своего дела, планируя его на несколько лет вперед.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889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2280" y="0"/>
            <a:ext cx="1054972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должен быть лидером группы людей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которым признается право принимать решения в значимых для соответствующей группы ситуациях. Помимо вышесказанного он должен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следующими личностными свойствами: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способностью устанавливать и поддерживать систему отношений с равными себе людьми;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искусством разрешать конфликты и выступать в роли посредника между двумя сторонами, регулируя порожденные стрессовыми ситуациями поведенческие реакции людей;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способностью обрабатывать информацию при налаживании системы коммуникаций в фирме, получать надежную информацию и эффективно ее оценивать и использовать;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искусством быть собственно лидером, руководить подчиненными, справляться с постоянно возникающими проблемами, связанными с властью и ответственностью;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способностью принимать нестандартные управленческие решения в условиях, когда альтернативные варианты действий, сведения и цели недостаточно ясны или сомнительны;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умением правильно распределять ресурсы в организации, выбирать оптимальные варианты в условиях ограниченного времени и нехватки соответствующих средств;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способностью идти на определенный риск и на внедрение нововведений в фирме;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способностью понимать свою позицию в качестве лидера, видеть то влияние, которое он оказывает на организацию.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развитие менеджмента характеризуется значительной социализацией, в которой проявляются изменения взглядов общества на образование, экологию, здравоохранение и на развитие личности. Поэтому руководителям фирм и предприятий добиться долговременного успеха возможно только тогда, когда менеджер строит свою политику в деятельности на основе целостного образа мышления. Компания помимо получения прибыли должна ставить вполне определенные цели, оправдывающие ее существование, нести социальную ответственность перед обществом за реализацию этих взглядов. В деятельности менеджеров выделено три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управленческих ролей: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межличностные, информационные и решающие.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73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7690" y="0"/>
            <a:ext cx="106043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Межличностные роли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обусловлены контактами с компетентными руководителями других предприятий и фирм во время переговоров, при подписании контрактов и т.п., а также со своими подчиненными при отдаче устных или письменных распоряжений, приказов и др. Каждый эффективный менеджер должен быть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лидером в стратегическом развитии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своей фирмы, способным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мотивационно-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потребностные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своих сотрудников на достижение долговременных целей. Для успешного долговременного развития топ-менеджер создает команду управленцев и делегирует каждому из руководителей среднего звена управления ответственность за определенное направление. При этом руководитель фирмы выполняет роль связника, обеспечивая успешное взаимодействие в команде управленцев и открытые каналы общения с подчиненными, которые предназначены для передачи информации сверху-вниз и наоборот.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роли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сводятся к обобщению несистематизированной информации, определению ее ценности для долговременного развития и для среднего звена управления. Во многих преуспевающих фирмах за такую информацию отвечает ассистент руководителя фирмы или специалист-консультант по разработке информационной системы. Решающую роль в управлении обеспечивает открытость позиций к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нововведениям и разумному риску. При этом руководители фирм выполняют роль предпринимателей. К решающим ролям относятся также функции распределения вознаграждений работников за высокие результаты труда. Кроме того, каждому руководителю фирмы приходится принимать решения при выборе партнеров для защиты интересов предприятия, выполняя роль посредника.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Считается, что ролевой подход более рационален и систематизирован, чем функциональный.</a:t>
            </a:r>
          </a:p>
        </p:txBody>
      </p:sp>
    </p:spTree>
    <p:extLst>
      <p:ext uri="{BB962C8B-B14F-4D97-AF65-F5344CB8AC3E}">
        <p14:creationId xmlns:p14="http://schemas.microsoft.com/office/powerpoint/2010/main" val="2418816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2280" y="0"/>
            <a:ext cx="1054972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функционального или ролевого подхода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признано также, что любой бизнес будет успешным, если он стремится концентрировать свое внимание на поиски и подготовку сотрудников, обладающих следующими качествами: инициативой, желанием служить людям вообще и фирме в частности, с развитым интеллектом, владеющих необходимой информацией и с пониманием к ней относящихся, обладающих способностью к предвидению и гибкостью поведения, концептуально и стратегически мыслящих, способных руководить бизнесом с учетом социальных изменений и в условиях правительственного регулирования, а также эффективно управлять подчиненными.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Значительная доля успеха в деятельности менеджера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его умением работать с людьми и создавать необходимый социально- психологический климат в подразделениях предприятия. Для этого необходимо: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знать психологические особенности того или другого человека, помогающие разобраться в них, адекватно оценивать их состояние, настроение и поведение;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объективно оценивать препятствия и барьеры, мешающие правильному восприятию другого человека;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уметь адекватно эмоционально откликаться на психологическое состояние людей и их поведение;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уметь выбирать по отношению к каждому человеку такую форму общения, которая отвечала бы его индивидуальным особенностям;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знать и уметь соблюдать правила этикета.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при определении подхода в процессе построения отношений с людьми различных темпераментов целесообразно исходить из следующих положений.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“Ни минуты покоя”.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подход должен быть к холерику в интересах использования его положительных свойств, таких, как, энергичность, увлеченность, страстность, подвижность, целеустремленность. В то же время надо всячески стремиться нейтрализовать отрицательные черты характера: вспыльчивость, агрессивность, несдержанность, нетерпеливость, конфликтность. Холерик все время должен быть занят делом, чтобы он свою активность не направлял на коллектив, создавая в нем различные конфликтные ситуации.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0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7688" y="0"/>
            <a:ext cx="1060431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“Доверяй, но проверяй”.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больше всего подходит к сангвинику, имеющему такие положительные черты, как жизнерадостность, увлеченность, отзывчивость и общительность. К отрицательным чертам характера сангвиников относятся: склонность к зазнайству, разбросанность в действиях, легкомыслие, поверхностность в суждениях, болтливость и ненадежность. Сангвиник всегда обещает, чтобы не обидеть собеседника, но далеко не всегда исполняет обещанное.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“Не торопи”.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должен быть подход к флегматику, характеризуемому устойчивостью мотиваций, постоянством в поведении, активностью в деятельности, терпеливостью к другим, а также при выполнении монотонной или скучной работы, и самообладанию в экстремальных ситуациях. К отрицательным свойствам этих людей относятся: медлительность, безразличие и сухость в отношениях с другими. Флегматик не может работать в условиях дефицита времени, ему нужен индивидуальный темп в действиях. Он сам рассчитывает время на выполнение заданий, которые с большей вероятностью выполнит.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“Не навреди”.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девиз используется для меланхоликов, которые характеризуются высокой чувствительностью, мягкостью, доброжелательностью, способностью к сочувствию в переживаниях других. Отрицательными качествами являются: низкая работоспособность, мнительность, ранимость, замкнутость и застенчивость. На меланхолика не рекомендуется кричать, давать резкие и жесткие указания.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принципу разделения труда в предпринимательской деятельности выделены также два типа менеджеров: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конгруэнтный и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комплиментарный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тип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тяготением к созданию четкой психологической структуры руководящего органа и подчиненных.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такого типа обладает достаточным уровнем психологической совместимости в подразделениях фирмы. Однако в ситуациях, связанных с принятием рискованных решений, он не обладает достаточной гибкостью в принятии управленческих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1114702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6" y="0"/>
            <a:ext cx="1042234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тип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отличается стремлением к формированию приспособительной структуры, обеспечивающей взаимное дополнение и взаимную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замещаемость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членов группы, высоким уровнем психологической совместимости между ними, способности членов группы к оптимальным управленческим решениям.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совместной предпринимательской деятельности второй тип является более предпочтительным. В этом случае предприниматели занимают такую стратегию в подготовке, обучении и расстановке кадров в управленческих, исполнительных и сбытовых звеньях фирмы, при которой в единое целое объединяются представители всех служб и подразделений.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ТРЕБОВАНИЯ, ПРЕДЪЯВЛЯЕМЫЕ К РУКОВОДИТЕЛЮ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К ОРГАНИЗАТОРУ. 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первейших требований к качествам руководителя составляет его умение создавать коллектив. От того, каким будет созданный тем или иным руководителем коллектив, будут зависеть и успехи в его управленческой деятельности. В связи с этим к руководителю предъявляются определённые психологические требования. Руководитель должен обладать творческим мышлением, богатым, но реальным воображением.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руководителя определить в каждом работнике ту структуру качеств, которыми должен обладать кандидат на занятие должности, составляет важное условие правильного подбора и расстановки кадров. Формирование коллектива связано с решением проблемы психологической совместимости. Это требует от руководителя, чтобы он знал психологические особенности работников и умел их учитывать при формировании отдельных звеньев коллектива. Такой подход позволит ему воздействовать на формирование лучшего социально –психологического климата в коллективе. А как показывают американские и японские исследования в области менеджмента стабильных результатов добиваются фирмы, в которых царит спокойная морально-психологическая обстановка.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71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4984" y="0"/>
            <a:ext cx="105770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ТРЕБОВАНИЯ,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ПРЕДЪЯВЛЯЕМЫЕ К РУКОВОДИТЕЛЮ КАК К ОРГАНИЗАТОРУ. 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первейших требований к качествам руководителя составляет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умение создавать коллектив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От того, каким будет созданный тем или иным руководителем коллектив, будут зависеть и успехи в его управленческой деятельности. В связи с этим к руководителю предъявляются определённые психологические требования.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должен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обладать творческим мышлением, богатым, но реальным воображением. </a:t>
            </a:r>
          </a:p>
          <a:p>
            <a:pPr algn="just"/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руководителя определить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работнике ту структуру качеств, которыми должен обладать кандидат на занятие должности, составляет важное условие правильного подбора и расстановки кадров. Формирование коллектива связано с решением проблемы психологической совместимости. Это требует от руководителя, чтобы он знал психологические особенности работников и умел их учитывать при формировании отдельных звеньев коллектива. Такой подход позволит ему воздействовать на формирование лучшего социально –психологического климата в коллективе. А как показывают американские и японские исследования в области менеджмента стабильных результатов добиваются фирмы, в которых царит спокойная морально-психологическая обстановка.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моментом в управленческом процессе является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управленческого решения.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руководитель должен видеть проблемы, которые выдвигаются условиями руководимой им системы. Каждому руководителю надо выбрать и сформировать в себе чувство нового, умение анализировать, из бесчисленного количества информации и фактов выделять важнейшие вопросы.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Систематизация чужого опыта и готовых идей с целью использования их, когда это необходимо, является существенным условием организации научного труда руководителя.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81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8" y="0"/>
            <a:ext cx="1059066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моментом в управленческом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принятие управленческого решения. Каждый руководитель должен видеть проблемы, которые выдвигаются условиями руководимой им системы. Каждому руководителю надо выбрать и сформировать в себе чувство нового, умение анализировать, из бесчисленного количества информации и фактов выделять важнейшие вопросы.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Систематизация чужого опыта и готовых идей с целью использования их, когда это необходимо, является существенным условием организации научного труда руководителя. 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качеством, характеризующим хорошего руководителя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того или иного решения, является чувство ответственности, с которым он должен относиться к данному решению. Для выяснения и выбора самого правильного подхода к решению проблемы большое значение имеет умение руководителя советоваться. Умение руководителя советоваться в значительной степени определяет эффективность его деятельности. Не менее важно и умение руководителя анализировать мнения людей.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Оперативность принятия решения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его качество зависят от степени продуктивности умственной деятельности, умения использовать и применять имеющиеся знания и накопленный опыт. Поэтому и гибкость ума, и оперативность памяти – важные и необходимые черты каждого руководителя.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меньшее значение при подготовке принятия решения и его принятии имеют 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волевые качества – инициативность, самостоятельность, решительность и смелость.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Таковы психологические требования, предъявляемые к руководителю. Совершенствуя себя и свои профессиональные навыки, руководитель должен в первую очередь развивать те качества, которые соответствуют предъявляемым требованиям.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743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9450" y="0"/>
            <a:ext cx="1067255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ПРИНЯТИЯ УПРАВЛЕНЧЕСКОГО РЕШЕНИЯ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представляет собой процесс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решений, эффективность которых определяется соответствием объективно сложившейся ситуации и восприятием ее исполнителями.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Управленческим решением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социальный акт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подготовленный на основе вариантного анализа и оценки возможностей в достижении производственной цели. Оно принимается в установленном порядке, имеет директивное значение и содержит постановку целей, обоснование средств их достижения, организующее практическую деятельность субъектов и объектов управления.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конечном счете управленческое решение сводится к тому или иному выбору из нескольких возможных вариантов. При этом учитывается множество проблем. К ним относятся: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рационализация труда; прогнозирование развития коллектива и производства, подбор и расстановка кадров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принятии решения руководитель осуществляет ряд последовательных этапов деятельности. Прежде всего это выявление, осознание и уяснение проблемы путем сбора необходимой информации и ее анализа. В итоге формируется задача. Затем осуществляется всестороннее рассмотрение альтернатив и выдвижение гипотезы. Далее переходят к окончательному выбору варианта, при необходимости осуществляется апробация гипотезы и наконец принимается решение, после чего отдаются соответствующие распоряжения по его реализации.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Управленческое решение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вырабатываемое в государственной системе, должно удовлетворять ряду требований и в том числе: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обоснованности, связанной с учетом требований объективных экономических законов и ориентации руководителя на соответствующие нормативные материалы;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необходимой полноте, где учитываются определенная цель, основные пути и средства ее достижения, порядок взаимодействия подразделений и смежников, контроль исполнения и сроки исполнения;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директивности, предполагающей единоначалие и обязательность исполнения;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краткости и четкости формулировок решения;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своевременности, отражающей потребности развития управляемого объекта;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736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2197" y="627797"/>
            <a:ext cx="1064980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ПСИХОЛОГИИ УПРАВЛЕНИЯ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XX века управление не считалось самостоятельной областью научного исследования. Впервые об этом заговорили в связи с появлением книги Ф. У. Тейлора «Принципы научного менеджмента» в 1911 году, в которой были выделены основные принципы управленческого труда. Немного позднее, в 20-е годы XX века известный французский инженер, управляющий гигантской добывающей и металлургической компании,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Файоль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уже описал последовательную систему принципов менеджмента. Именно благодаря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Файолю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стали считать особой специфической деятельностью.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этому времени уже сформировалась психология как наука в ее теоретическом и прикладном направлениях. Благодаря слиянию управления и психологии, а также в ответ на требования развивающегося производства, возникла прикладная междисциплинарная наука — «психология управления».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принято считать совокупность системы скоординированных мероприятий, направленных на достижение значимых целей организации. Эти мероприятия имеют отношение прежде всего к людям, работающим в данной организации, к каждому из которых нужно найти особый подход, для чего необходимо знать их потребности и черты характера, способности и особенности восприятия ими окружающего мира.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Неправомерна существующая тенденция отождествлять психологию управления с менеджментом, как системой способов управления персона лом. В какой-то мере предмет психологии управления перекрещивается с менеджментом, но тем не менее он имеет свою специфику. Если менеджмент учит нас, что делать, то психология управления разъясняет,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почемунужно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делать так, а не иначе, и как это работает. </a:t>
            </a:r>
          </a:p>
        </p:txBody>
      </p:sp>
    </p:spTree>
    <p:extLst>
      <p:ext uri="{BB962C8B-B14F-4D97-AF65-F5344CB8AC3E}">
        <p14:creationId xmlns:p14="http://schemas.microsoft.com/office/powerpoint/2010/main" val="317946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2280" y="0"/>
            <a:ext cx="10549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адресности, заключающейся в том, что каждое решение должно иметь своего исполнителя;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конкретности сроков исполнения, которая определяется тем, что в каждом решении указываются сроки деятельности в данном направлении.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несколько типов управленческих решений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 том числе: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уравновешенные; импульсивные; инертные, рискованные и решения осторожного типа.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каждого из них является важным компонентом делового успеха или краха. Поэтому независимо от важности проблемы при его принятии подход всегда должен быть одинаково серьезным и каждый раз необходимо иметь в виду следующее: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решения и приемлемость его для адресатов;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возможность реализации принятого решения при возникновении неожиданных трудностей;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удовлетворенность решением авторами и исполнителями;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задержка или длительность принятия решения;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опыт и информация от различных источников, получаемых в ходе выработки решения;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адекватность процесса решения общепринятым нормам и ценностным представлениям.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Сложным в принятии решения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зачастую бывает выбор из нескольких альтернативных вариантов. В этом случае, помимо точного расчета, необходимо опираться на опыт, социально-психологические и экономические ситуации.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может и не привести к ожидаемому результату, если при его принятии были допущены определенные ошибки.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распространенными из них являются следующие: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принятие так называемого одностороннего решения;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его принятие в большей мере было обусловлено эмоциями;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отсутствовие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подхода;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при выборе вариантов предпочтение было отдано “привычной” альтернативе;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рассматривались только положительные варианты, возможный риск не учитывался.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991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8" y="0"/>
            <a:ext cx="1059066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Подобные ошибки могут быть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искоренимы, если в принятии решения будет использован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подход, в котором необходимы: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четкая дефиниция предмета, относительно которого принимается решение;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определение цели принятия решения с учетом имеющихся для ее реализации средств;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выработка альтернативных вариантов, соответствующих цели принятия решения;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анализ альтернативных вариантов с точки зрения возможности их реализации;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оценка негативных последствий того или иного альтернативного решения и их вероятности, а также просчет вероятных затрат на их ликвидацию;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 принятие окончательного решения.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любом управленческом решении выделяются нравственные и деловые группы признаков.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первой группе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такие характеристики, которые позволяют судить о том, насколько руководитель, принимая решение, сумел отвлечься от факторов, не имеющих отношения к существу принимаемого решения и какую пользу или вред принесет оно общественным и государственным интересам в случае его реализации.</a:t>
            </a:r>
          </a:p>
          <a:p>
            <a:pPr algn="just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Признаками второй группы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деловые характеристики управленческого решения. К ним относятся: последовательность и согласованность действий, обоснованность, доступность для выполнения, своевременность, содержательность, жесткость, твердость и дальновидность.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Перечисленные элементы структуры решения могут быть использованы как в системе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управления производственными предприятиями и учреждениями, так и в менеджменте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зависимости от экономической целесообразности или государственных интересов может быть большее внимание обращено на соответствующие элементы данной структуры.</a:t>
            </a:r>
          </a:p>
        </p:txBody>
      </p:sp>
    </p:spTree>
    <p:extLst>
      <p:ext uri="{BB962C8B-B14F-4D97-AF65-F5344CB8AC3E}">
        <p14:creationId xmlns:p14="http://schemas.microsoft.com/office/powerpoint/2010/main" val="2285328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6" y="0"/>
            <a:ext cx="105906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исполнения решения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отличие от процесса его принятия, требует от руководителя прежде всего способности и умения обходиться теми силами и средствами, которые имеются в наличии. Кроме того, он должен изыскивать способы реального выхода из конкретных ситуаций, иметь целенаправленное стремление к выполнению принятого решения.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Заслуживает внимания также и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этическая сторона передачи распоряжения по выполнению решения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того, как оно принято, следует этап передачи распоряжения исполнителю. Самое компетентное и оптимальное решение не приведет к ожидаемому результату, если оно будет недоброжелательно, без достаточного внимания воспринято исполнителями.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передачи распоряжения зависит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многом от уровня формализации управленческих отношений в коллективе. Так, в армии приказ составляется и передается исполнителям по строго регламентированным правилам. В то же время в творческих, научных коллективах или в общественных организациях допускается самый широкий диапазон факторов, влияющих на этот процесс. Так, передача решения добросовестному исполнителю строится по формуле: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“Прошу Вас ...”. В других случаях целесообразно придерживаться следующих форм: “Вам необходимо поступать следующим образом...”; “Вам приказано выполнить ...”; “Вам поручается выполнить ...”; “Вам приказано выполнить, в случае невыполнения будете наказаны ...”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исключаются и другие формы передачи распоряжения на выполнение принятого управленческого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27787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6" y="0"/>
            <a:ext cx="1059066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предметом психологии управления являются психологические основания деятельности менеджера: психофизиологические особенности трудовой деятельности, психологические особенности переработки информации, механизмы восприятия человека человеком и механизмы влияния людей друг на друга, психологические особенности формирования трудового коллектива и межличностных отношений в нем, психологические особенности принятия управленческих решений и психологические факторы управленческой деятельности в целом.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как наука и практика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формирование и развитие психологической управленческой культуры руководителей, создание необходимых основ для теоретического понимания и практического применения в управлении знаний особенностей личности работника, межличностных отношений и закономерностей функционирования трудового коллектива.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должен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природу управленческих процессов, знать способы повышения эффективности управления, знать информационные технологии и средства коммуникации, необходимые для управления персоналом и т. д., для чего ему необходимо знать психологические особенности функционирования трудового коллектива, принятия управленческих решений в различных условиях и обстоятельствах, работы с людьми.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психологическим факторам функционирования трудового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 относятся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психофизическая совместимость в группах, феномены межличностного взаимодействия, мотивация труда, социально-психологический климат и другие психологические явления,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включенные в совместную трудовую деятельность по производству определенной продукции или оказанию услуг.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психологическим факторам принятия управленческих решений относятся постановка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как результата деятельности и процесс принятия решения.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Личность человека как микрокосм, с одной стороны, и восприятие этой личности другим человеком, стремление доминировать и подчиняться, статус, социальные ожидания, эмоциональное реагирование и многие другие составляют сущность психологических факторов работы с людьми. </a:t>
            </a:r>
          </a:p>
        </p:txBody>
      </p:sp>
    </p:spTree>
    <p:extLst>
      <p:ext uri="{BB962C8B-B14F-4D97-AF65-F5344CB8AC3E}">
        <p14:creationId xmlns:p14="http://schemas.microsoft.com/office/powerpoint/2010/main" val="19866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4984" y="0"/>
            <a:ext cx="10577015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специфическая отрасль практической психологии возникла почти одновременно с появлением профессии менеджера и профессиональных управленцев. Как и любая прикладная отрасль психологии, она появилась в ответ на конкретный социальный заказ индустриально развитого общества, который исследователи в области менеджмента формулируют следующим образом: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Как сделать управление эффективным?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Каким образом максимально использовать в производстве человеческие ресурсы без принуждения и давления на людей?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Как лучше построить и организовать систему управления коллективом?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возникла на определенном этапе развития общества, в котором важно не только получить максимальный результат труда, но и учесть особенности самовыражения человека в процессе труда, реализацию потребностей, достигаемую в результате труда. Иными словами, управленец обращался к личности свободно трудящегося человека, стремящегося наиболее полно раскрыть собственные возможности с максимальной пользой для себя и для дела.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предметом психологии управления являются следующие проблемы человеческих взаимоотношений и взаимодействий с точки зрения ситуаций управления: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Личность, ее самосовершенствование и саморазвитие в процессе труда.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Управленческая деятельность и ее организация с точки зрения психологической эффективности.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существуют и другие позиции: Психологи В. Ф.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Рубахин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А.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Филипов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предмет психологии управления включают: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функционально-структурный анализ управленческой деятельности; социально-психологический анализ производственных и управленческих коллективов и взаимоотношений в них людей. </a:t>
            </a:r>
          </a:p>
          <a:p>
            <a:pPr algn="just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0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4986" y="0"/>
            <a:ext cx="105770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предмет изучения психологии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органично входят традиционные социально-психологические явления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(лидерство, психологический климат, психология общения и т.п.),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психологические проблемы трудовой деятельности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психические состояния в рамках трудовой деятельности),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психологии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(психологическая теория деятельности, теория личности, теория развития), и других прикладных направлений психологии. 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ПСИХОЛОГИИ УПРАВЛЕНИЯ. 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психология управления как наука продуцирует психологические знания, принимаемые при решении проблемы управления деятельностью трудового коллектива.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работника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изучается рядом психологических дисциплин,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психология труда, инженерная психология, общая психология.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Вместе с тем рабочая группа или трудовой коллектив изучается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и педагогической психологией.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Отличительная особенность психологии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то, что ее объектом является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организованная деятельность людей.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Организованная деятельность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 просто совместная деятельность людей, объединенными общими интересами или целями, симпатиями или ценностями, это деятельность людей, объединенных в одну организацию, подчиняющихся правилам и нормам этой организации выполняющих заданную им совместную работу в соответствии с экономическими, технологическими, правовыми, организационными и корпоративными требованиями.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изучения психологии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люди, входящие в финансовом и юридическом отношениях в самостоятельные организации, деятельность которых ориентирована на корпоративно полезные цели.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04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7690" y="0"/>
            <a:ext cx="1060431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в качестве объекта управления поведение отдельного человека, немецкий ученый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 Вебер создал свою концепцию.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Вебер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свел конкретные социальные условия, в которые интегрируется носитель действия, в четыре группы: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Традиционное социальное действие, основанное на влиянии традиций, норм морали, национальных особенностей.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Целенаправленное социальное действие – это действие, обладающее наивысшей степенью рациональности, так как достижение конкретной цели предусматривает изыскание самых оптимальных средств для ее достижения.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Целостно-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действие, при котором приоритетное значение имеют ценностные характеристики социальной системы.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Аффективное действие – осуществляется в экстремальных ситуациях. Этот тип действий дает результаты, которые трудно постичь с точки зрения общепринятых стандартов.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КАК ПРОЦЕСС.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сихология субъекта и объекта управления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функция, которая обеспечивает сохранение определенной структуры (системы), поддержание режима ее деятельности, реализацию ее программы.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упорядоченное множество взаимосвязанных элементов, объединенных общей целью функционирования и единством управления и выступающее во взаимодействии с внешней средой как целостное единство.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под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системой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социальный объект: либо индивид, либо социальная общность – группа (организационное подразделение). Люди в этих подразделениях вступают в Субъект - Объектные отношения и рассматриваются как субъекты и объекты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1119780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8" y="0"/>
            <a:ext cx="1059066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науки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управленческие отношения, т. е. отношения между субъектом и объектом управления.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раздел науки, изучающий закономерности организации и осуществления управленческой деятельности.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объединение людей, совместно выполняющих программу или достигающих определенную цель, действующих на основе определенных правил и процедур.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организации характеризуется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сложностью, формализацией, централизацией. 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планирование, организация, нормирование, координация, регулирование, руководство, мотивация, контроль, учет, анализ.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и внутренние функции. Основные и вспомогательные функции. Функции полезные, бесполезные, вредные, несвойственные, дублирующие.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есть совокупность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действий, совершаемых человеком (субъектом) по отношению к объекту с тем, чтобы преобразовать его и обеспечить движение к заданной цели. В социальных системах выделяют следующие компоненты: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объект управления,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субъект управления,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 взаимосвязи между ними.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управления в психологическом понимании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общность людей, объединенных в ту или иную социальную организацию. Объект управления — это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макроколлектив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(большая группа).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роли субъектов управления выступает совокупность должностных лиц, иерархически объединенных в разных группах.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и объект связаны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делительностью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она выступает как элемент управления деятельности на основе требований, вытекающих из объективных закономерностей функционирования общества 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225853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4042" y="0"/>
            <a:ext cx="1061795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действует каждый раз по-разному.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и та же социальная роль реализуется разными людьми по-разному.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элементам управления относятся: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управления – это иерархически взаимосвязанная группа должностных лиц, реализующих в системе субъект-объектных и субъект-субъектных отношений функцию организации работ предприятий, учреждений и ведомств по выполнению поставленных перед ними задач.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объект управления. В широком смысле слова, он включает в себя все направления деятельности организации по реализации поставленных перед ней целей (планирование, управление и т.д.). В более узком смысле, это деятельность подчиненных по выполнению принятых организацией решений.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процесс управления — это иерархическая система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управления лежит цель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«первый, необходимый и решающий момент управленческой деятельности». Процесс осознания цели, обоснование ее необходимости и возможности ее достижения, получил название – целеполагание. В данном процессе система управления обществом получает свое практическое выражение, которое заключается в том, что социальное целеполагание придает определенную направленность процессу развития социальной системы. Отсюда управление зачастую определяется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целенаправленное воздействие.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взаимодействия субъекта и объекта управления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значительной степени зависит от того, насколько адекватно они понимают друг друга. Как показывают работы, проведенные под руководством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А.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Бодалева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взаимодействия людей и те социальные роли, которые они выполняют, входят в число важнейших факторов, обусловливающих познание человека человеком. При этом для каждого из взаимодействующих лиц в своих партнерах по деятельности важны, прежде всего, те компоненты их облика и поведения, которые наиболее значимы для достижения целей совместной деятельности. Контакты между субъектом и объектом управления как членами производственного коллектива сопровождаются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процессами межличностной перцепции.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58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338" y="0"/>
            <a:ext cx="1049057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сихология процесса управления.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мир, постоянно и быстро изменяющийся предъявляет особые требования к такой науке как психология, которая должна не только измерять и оценивать, но и прогнозировать, проектировать, формировать. По мнению многих исследователей, психологи в настоящее время вынуждены заниматься планированием изменений личности, профилактикой личностного регресса.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Необходимо, чтобы руководители организации проявили дальновидность и признали высокую значимость психологического фактора в работе организации. В свою очередь важно, чтобы психологи тоже научились оказывать действенную практическую помощь и строить эффективные деловые взаимоотношения.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 практической психологии разработаны формы и методы работы, опробованы целевые программы социально - психологической поддержки для всех групп служащих. Применение разработок отечественной практической психологии в организациях, адаптация западных программ, а также создание новых специализированных циклов лекций, семинаров, деловых и игровых тренингов для специалистов будут способствовать эффективности работы организации.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показывает, что область межличностных отношений всегда остаётся для руководителя постоянной сферой неопределённости в силу своего субъективизма, поэтому руководитель чувствует себя в ней очень неуверенно.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сихология управления и её предмет изучения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насквозь пронизано психологическим содержанием, т.к. главным действующим лицом его является человек со своими способностями, интеллектом, мотивацией, личностными и другими особенностями. Как сложное системное образование, управление связано со многими переменными, в том числе и психологическими. Поэтому возникла особая наука – психология управления. Она существует и развивается на стыке двух наук: психологии и управления. Психология управления, как часть науки управления, имеет непосредственное отношение к изучению разработки повышения качества жизнедеятельности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194437702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382</TotalTime>
  <Words>5132</Words>
  <Application>Microsoft Office PowerPoint</Application>
  <PresentationFormat>Широкоэкранный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Times New Roman</vt:lpstr>
      <vt:lpstr>Wingdings 3</vt:lpstr>
      <vt:lpstr>Легкий дым</vt:lpstr>
      <vt:lpstr>    ПРЕДМЕТ И ОБЪЕКТ   ПСИХОЛОГИИ УПРАВЛЕНИЯ.  УПРАВЛЕНИЕ КАК ПРОЦЕСС.  МЕНЕДЖЕР КАК СУБЪЕКТ УПРАВЛЕНИЯ  ПСИХОЛОГИЯ ПРИНЯТИЯ УПРАВЛЕНЧЕСКОГО РЕШЕНИЯ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и объект психологии управления. Управление как наука и искусство.</dc:title>
  <dc:creator>usewr</dc:creator>
  <cp:lastModifiedBy>usewr</cp:lastModifiedBy>
  <cp:revision>13</cp:revision>
  <dcterms:created xsi:type="dcterms:W3CDTF">2022-02-03T05:04:31Z</dcterms:created>
  <dcterms:modified xsi:type="dcterms:W3CDTF">2022-02-03T17:07:52Z</dcterms:modified>
</cp:coreProperties>
</file>